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3" r:id="rId2"/>
    <p:sldId id="257" r:id="rId3"/>
    <p:sldId id="274" r:id="rId4"/>
    <p:sldId id="259" r:id="rId5"/>
    <p:sldId id="260" r:id="rId6"/>
    <p:sldId id="262" r:id="rId7"/>
    <p:sldId id="263" r:id="rId8"/>
    <p:sldId id="268" r:id="rId9"/>
    <p:sldId id="264" r:id="rId10"/>
    <p:sldId id="265" r:id="rId11"/>
    <p:sldId id="266" r:id="rId12"/>
    <p:sldId id="267" r:id="rId13"/>
    <p:sldId id="284" r:id="rId14"/>
    <p:sldId id="269" r:id="rId15"/>
    <p:sldId id="270" r:id="rId16"/>
    <p:sldId id="275" r:id="rId17"/>
    <p:sldId id="271" r:id="rId18"/>
    <p:sldId id="272" r:id="rId19"/>
    <p:sldId id="273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A8C309"/>
    <a:srgbClr val="FF33CC"/>
    <a:srgbClr val="6600CC"/>
    <a:srgbClr val="FF00FF"/>
    <a:srgbClr val="00FFFF"/>
    <a:srgbClr val="FF7C80"/>
    <a:srgbClr val="1083BC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B6F07-04B2-4915-9233-4FAD51733F84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CD0D9-F8D6-48F2-82C3-F51882F54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149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D0D9-F8D6-48F2-82C3-F51882F54DF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CD0D9-F8D6-48F2-82C3-F51882F54DF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1000" y="838200"/>
            <a:ext cx="1600200" cy="1295400"/>
          </a:xfrm>
          <a:prstGeom prst="cloudCallou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524000" y="381000"/>
            <a:ext cx="1981200" cy="1600200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2590800" y="152400"/>
            <a:ext cx="2743200" cy="2133600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371600" y="2590800"/>
            <a:ext cx="3657600" cy="1676400"/>
          </a:xfrm>
          <a:prstGeom prst="triangle">
            <a:avLst>
              <a:gd name="adj" fmla="val 495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4267200"/>
            <a:ext cx="28956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5600" y="4648200"/>
            <a:ext cx="609600" cy="1600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3800" y="4648200"/>
            <a:ext cx="6858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81200" y="4648200"/>
            <a:ext cx="685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239000" y="3429000"/>
            <a:ext cx="457200" cy="2819400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unched Tape 14"/>
          <p:cNvSpPr/>
          <p:nvPr/>
        </p:nvSpPr>
        <p:spPr>
          <a:xfrm rot="20274165" flipV="1">
            <a:off x="-24291" y="5708514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unched Tape 15"/>
          <p:cNvSpPr/>
          <p:nvPr/>
        </p:nvSpPr>
        <p:spPr>
          <a:xfrm rot="20929823" flipV="1">
            <a:off x="834147" y="5420305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unched Tape 16"/>
          <p:cNvSpPr/>
          <p:nvPr/>
        </p:nvSpPr>
        <p:spPr>
          <a:xfrm rot="21424374" flipV="1">
            <a:off x="4648783" y="5204435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unched Tape 17"/>
          <p:cNvSpPr/>
          <p:nvPr/>
        </p:nvSpPr>
        <p:spPr>
          <a:xfrm rot="20274165" flipV="1">
            <a:off x="5462110" y="5043559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unched Tape 18"/>
          <p:cNvSpPr/>
          <p:nvPr/>
        </p:nvSpPr>
        <p:spPr>
          <a:xfrm rot="21276547" flipV="1">
            <a:off x="6324549" y="4837933"/>
            <a:ext cx="994123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unched Tape 19"/>
          <p:cNvSpPr/>
          <p:nvPr/>
        </p:nvSpPr>
        <p:spPr>
          <a:xfrm rot="900709" flipV="1">
            <a:off x="7534440" y="4915798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unched Tape 20"/>
          <p:cNvSpPr/>
          <p:nvPr/>
        </p:nvSpPr>
        <p:spPr>
          <a:xfrm rot="2381898" flipV="1">
            <a:off x="8356793" y="5332281"/>
            <a:ext cx="895517" cy="45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18467206">
            <a:off x="93379" y="2309021"/>
            <a:ext cx="487910" cy="89731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8467206">
            <a:off x="230946" y="2633339"/>
            <a:ext cx="528708" cy="72186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18467206" flipV="1">
            <a:off x="378167" y="2932491"/>
            <a:ext cx="501441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18467206">
            <a:off x="750126" y="2646140"/>
            <a:ext cx="54813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18467206">
            <a:off x="1283527" y="2569940"/>
            <a:ext cx="54813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18467206">
            <a:off x="1207327" y="3027140"/>
            <a:ext cx="54813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 rot="18467206">
            <a:off x="1769778" y="2613822"/>
            <a:ext cx="487910" cy="89731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 rot="18467206">
            <a:off x="389828" y="3899293"/>
            <a:ext cx="44122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Arrow 30"/>
          <p:cNvSpPr/>
          <p:nvPr/>
        </p:nvSpPr>
        <p:spPr>
          <a:xfrm rot="18467206">
            <a:off x="2150780" y="2537622"/>
            <a:ext cx="487910" cy="89731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/>
          <p:cNvSpPr/>
          <p:nvPr/>
        </p:nvSpPr>
        <p:spPr>
          <a:xfrm rot="18467206">
            <a:off x="1609029" y="3365894"/>
            <a:ext cx="44122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8467206">
            <a:off x="1990029" y="3213495"/>
            <a:ext cx="44122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8467206">
            <a:off x="847028" y="4051694"/>
            <a:ext cx="44122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8467206">
            <a:off x="542229" y="3365895"/>
            <a:ext cx="441220" cy="45719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un 39"/>
          <p:cNvSpPr/>
          <p:nvPr/>
        </p:nvSpPr>
        <p:spPr>
          <a:xfrm>
            <a:off x="7848600" y="228600"/>
            <a:ext cx="1143000" cy="11430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Down Ribbon 35"/>
          <p:cNvSpPr/>
          <p:nvPr/>
        </p:nvSpPr>
        <p:spPr>
          <a:xfrm>
            <a:off x="48006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rved Down Ribbon 40"/>
          <p:cNvSpPr/>
          <p:nvPr/>
        </p:nvSpPr>
        <p:spPr>
          <a:xfrm>
            <a:off x="52578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rved Down Ribbon 41"/>
          <p:cNvSpPr/>
          <p:nvPr/>
        </p:nvSpPr>
        <p:spPr>
          <a:xfrm>
            <a:off x="56388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rved Down Ribbon 42"/>
          <p:cNvSpPr/>
          <p:nvPr/>
        </p:nvSpPr>
        <p:spPr>
          <a:xfrm>
            <a:off x="65532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Ribbon 43"/>
          <p:cNvSpPr/>
          <p:nvPr/>
        </p:nvSpPr>
        <p:spPr>
          <a:xfrm>
            <a:off x="60960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rved Down Ribbon 44"/>
          <p:cNvSpPr/>
          <p:nvPr/>
        </p:nvSpPr>
        <p:spPr>
          <a:xfrm>
            <a:off x="70866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rved Down Ribbon 45"/>
          <p:cNvSpPr/>
          <p:nvPr/>
        </p:nvSpPr>
        <p:spPr>
          <a:xfrm>
            <a:off x="76962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rved Down Ribbon 46"/>
          <p:cNvSpPr/>
          <p:nvPr/>
        </p:nvSpPr>
        <p:spPr>
          <a:xfrm>
            <a:off x="4724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rved Down Ribbon 47"/>
          <p:cNvSpPr/>
          <p:nvPr/>
        </p:nvSpPr>
        <p:spPr>
          <a:xfrm>
            <a:off x="1524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rved Down Ribbon 48"/>
          <p:cNvSpPr/>
          <p:nvPr/>
        </p:nvSpPr>
        <p:spPr>
          <a:xfrm>
            <a:off x="5334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rved Down Ribbon 49"/>
          <p:cNvSpPr/>
          <p:nvPr/>
        </p:nvSpPr>
        <p:spPr>
          <a:xfrm>
            <a:off x="9906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rved Down Ribbon 50"/>
          <p:cNvSpPr/>
          <p:nvPr/>
        </p:nvSpPr>
        <p:spPr>
          <a:xfrm>
            <a:off x="14478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rved Down Ribbon 51"/>
          <p:cNvSpPr/>
          <p:nvPr/>
        </p:nvSpPr>
        <p:spPr>
          <a:xfrm>
            <a:off x="86106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rved Down Ribbon 52"/>
          <p:cNvSpPr/>
          <p:nvPr/>
        </p:nvSpPr>
        <p:spPr>
          <a:xfrm>
            <a:off x="8153400" y="5943600"/>
            <a:ext cx="152400" cy="3048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rved Down Ribbon 54"/>
          <p:cNvSpPr/>
          <p:nvPr/>
        </p:nvSpPr>
        <p:spPr>
          <a:xfrm>
            <a:off x="63246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rved Down Ribbon 55"/>
          <p:cNvSpPr/>
          <p:nvPr/>
        </p:nvSpPr>
        <p:spPr>
          <a:xfrm>
            <a:off x="5867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rved Down Ribbon 56"/>
          <p:cNvSpPr/>
          <p:nvPr/>
        </p:nvSpPr>
        <p:spPr>
          <a:xfrm>
            <a:off x="5486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rved Down Ribbon 57"/>
          <p:cNvSpPr/>
          <p:nvPr/>
        </p:nvSpPr>
        <p:spPr>
          <a:xfrm>
            <a:off x="67818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rved Down Ribbon 58"/>
          <p:cNvSpPr/>
          <p:nvPr/>
        </p:nvSpPr>
        <p:spPr>
          <a:xfrm>
            <a:off x="71628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rved Down Ribbon 59"/>
          <p:cNvSpPr/>
          <p:nvPr/>
        </p:nvSpPr>
        <p:spPr>
          <a:xfrm>
            <a:off x="7772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rved Down Ribbon 60"/>
          <p:cNvSpPr/>
          <p:nvPr/>
        </p:nvSpPr>
        <p:spPr>
          <a:xfrm>
            <a:off x="8153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rved Down Ribbon 61"/>
          <p:cNvSpPr/>
          <p:nvPr/>
        </p:nvSpPr>
        <p:spPr>
          <a:xfrm>
            <a:off x="50292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Up Arrow 62"/>
          <p:cNvSpPr/>
          <p:nvPr/>
        </p:nvSpPr>
        <p:spPr>
          <a:xfrm>
            <a:off x="6858000" y="4953000"/>
            <a:ext cx="228600" cy="1295400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/>
          <p:cNvSpPr/>
          <p:nvPr/>
        </p:nvSpPr>
        <p:spPr>
          <a:xfrm>
            <a:off x="6248400" y="4648200"/>
            <a:ext cx="1371600" cy="6858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/>
          <p:cNvSpPr/>
          <p:nvPr/>
        </p:nvSpPr>
        <p:spPr>
          <a:xfrm>
            <a:off x="6019800" y="2209800"/>
            <a:ext cx="2819400" cy="16002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Up Arrow 65"/>
          <p:cNvSpPr/>
          <p:nvPr/>
        </p:nvSpPr>
        <p:spPr>
          <a:xfrm>
            <a:off x="7924800" y="5334000"/>
            <a:ext cx="152400" cy="914400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/>
          <p:cNvSpPr/>
          <p:nvPr/>
        </p:nvSpPr>
        <p:spPr>
          <a:xfrm>
            <a:off x="7620000" y="5105400"/>
            <a:ext cx="685800" cy="381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rved Down Ribbon 67"/>
          <p:cNvSpPr/>
          <p:nvPr/>
        </p:nvSpPr>
        <p:spPr>
          <a:xfrm>
            <a:off x="12954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rved Down Ribbon 68"/>
          <p:cNvSpPr/>
          <p:nvPr/>
        </p:nvSpPr>
        <p:spPr>
          <a:xfrm>
            <a:off x="8382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rved Down Ribbon 69"/>
          <p:cNvSpPr/>
          <p:nvPr/>
        </p:nvSpPr>
        <p:spPr>
          <a:xfrm>
            <a:off x="381000" y="57150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rved Down Ribbon 70"/>
          <p:cNvSpPr/>
          <p:nvPr/>
        </p:nvSpPr>
        <p:spPr>
          <a:xfrm>
            <a:off x="609600" y="55626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rved Down Ribbon 72"/>
          <p:cNvSpPr/>
          <p:nvPr/>
        </p:nvSpPr>
        <p:spPr>
          <a:xfrm>
            <a:off x="1066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rved Down Ribbon 73"/>
          <p:cNvSpPr/>
          <p:nvPr/>
        </p:nvSpPr>
        <p:spPr>
          <a:xfrm>
            <a:off x="1524000" y="54864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rved Down Ribbon 74"/>
          <p:cNvSpPr/>
          <p:nvPr/>
        </p:nvSpPr>
        <p:spPr>
          <a:xfrm>
            <a:off x="152400" y="57150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rved Down Ribbon 75"/>
          <p:cNvSpPr/>
          <p:nvPr/>
        </p:nvSpPr>
        <p:spPr>
          <a:xfrm>
            <a:off x="4876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rved Down Ribbon 76"/>
          <p:cNvSpPr/>
          <p:nvPr/>
        </p:nvSpPr>
        <p:spPr>
          <a:xfrm>
            <a:off x="5257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rved Down Ribbon 77"/>
          <p:cNvSpPr/>
          <p:nvPr/>
        </p:nvSpPr>
        <p:spPr>
          <a:xfrm>
            <a:off x="5638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urved Down Ribbon 78"/>
          <p:cNvSpPr/>
          <p:nvPr/>
        </p:nvSpPr>
        <p:spPr>
          <a:xfrm>
            <a:off x="60960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urved Down Ribbon 79"/>
          <p:cNvSpPr/>
          <p:nvPr/>
        </p:nvSpPr>
        <p:spPr>
          <a:xfrm>
            <a:off x="87630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urved Down Ribbon 80"/>
          <p:cNvSpPr/>
          <p:nvPr/>
        </p:nvSpPr>
        <p:spPr>
          <a:xfrm>
            <a:off x="8458200" y="56388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rved Down Ribbon 81"/>
          <p:cNvSpPr/>
          <p:nvPr/>
        </p:nvSpPr>
        <p:spPr>
          <a:xfrm>
            <a:off x="8915400" y="5943600"/>
            <a:ext cx="76200" cy="2286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rved Down Ribbon 82"/>
          <p:cNvSpPr/>
          <p:nvPr/>
        </p:nvSpPr>
        <p:spPr>
          <a:xfrm>
            <a:off x="64770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urved Down Ribbon 83"/>
          <p:cNvSpPr/>
          <p:nvPr/>
        </p:nvSpPr>
        <p:spPr>
          <a:xfrm>
            <a:off x="6781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urved Down Ribbon 85"/>
          <p:cNvSpPr/>
          <p:nvPr/>
        </p:nvSpPr>
        <p:spPr>
          <a:xfrm>
            <a:off x="7162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rved Down Ribbon 86"/>
          <p:cNvSpPr/>
          <p:nvPr/>
        </p:nvSpPr>
        <p:spPr>
          <a:xfrm>
            <a:off x="83058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urved Down Ribbon 87"/>
          <p:cNvSpPr/>
          <p:nvPr/>
        </p:nvSpPr>
        <p:spPr>
          <a:xfrm>
            <a:off x="8610600" y="541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Direct Access Storage 89"/>
          <p:cNvSpPr/>
          <p:nvPr/>
        </p:nvSpPr>
        <p:spPr>
          <a:xfrm>
            <a:off x="5029200" y="2971800"/>
            <a:ext cx="457200" cy="436085"/>
          </a:xfrm>
          <a:prstGeom prst="flowChartMagneticDrum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oon 90"/>
          <p:cNvSpPr/>
          <p:nvPr/>
        </p:nvSpPr>
        <p:spPr>
          <a:xfrm rot="16200000">
            <a:off x="5089902" y="2812297"/>
            <a:ext cx="419093" cy="997697"/>
          </a:xfrm>
          <a:prstGeom prst="mo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own Arrow 92"/>
          <p:cNvSpPr/>
          <p:nvPr/>
        </p:nvSpPr>
        <p:spPr>
          <a:xfrm flipH="1">
            <a:off x="4953000" y="2387958"/>
            <a:ext cx="76200" cy="91440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Stored Data 94"/>
          <p:cNvSpPr/>
          <p:nvPr/>
        </p:nvSpPr>
        <p:spPr>
          <a:xfrm rot="388507">
            <a:off x="4751925" y="2467114"/>
            <a:ext cx="538591" cy="518625"/>
          </a:xfrm>
          <a:prstGeom prst="flowChartOnlineStorag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endCxn id="91" idx="2"/>
          </p:cNvCxnSpPr>
          <p:nvPr/>
        </p:nvCxnSpPr>
        <p:spPr>
          <a:xfrm rot="16200000" flipH="1">
            <a:off x="5279090" y="2582392"/>
            <a:ext cx="574118" cy="464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91" idx="2"/>
          </p:cNvCxnSpPr>
          <p:nvPr/>
        </p:nvCxnSpPr>
        <p:spPr>
          <a:xfrm>
            <a:off x="5257800" y="2984679"/>
            <a:ext cx="540497" cy="116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Lightning Bolt 105"/>
          <p:cNvSpPr/>
          <p:nvPr/>
        </p:nvSpPr>
        <p:spPr>
          <a:xfrm>
            <a:off x="5562600" y="2895600"/>
            <a:ext cx="228600" cy="609600"/>
          </a:xfrm>
          <a:prstGeom prst="lightningBol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7086600" y="1317434"/>
            <a:ext cx="457200" cy="152400"/>
          </a:xfrm>
          <a:prstGeom prst="triangle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6019800" y="1109041"/>
            <a:ext cx="762000" cy="381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Isosceles Triangle 109"/>
          <p:cNvSpPr/>
          <p:nvPr/>
        </p:nvSpPr>
        <p:spPr>
          <a:xfrm>
            <a:off x="5334000" y="1250423"/>
            <a:ext cx="586647" cy="24052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Isosceles Triangle 110"/>
          <p:cNvSpPr/>
          <p:nvPr/>
        </p:nvSpPr>
        <p:spPr>
          <a:xfrm>
            <a:off x="5807720" y="990600"/>
            <a:ext cx="440680" cy="49759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Isosceles Triangle 111"/>
          <p:cNvSpPr/>
          <p:nvPr/>
        </p:nvSpPr>
        <p:spPr>
          <a:xfrm>
            <a:off x="6705600" y="1143000"/>
            <a:ext cx="533400" cy="33693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519452" y="1665382"/>
            <a:ext cx="227680" cy="163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/>
          <p:cNvSpPr/>
          <p:nvPr/>
        </p:nvSpPr>
        <p:spPr>
          <a:xfrm>
            <a:off x="5432212" y="1546034"/>
            <a:ext cx="381000" cy="98234"/>
          </a:xfrm>
          <a:prstGeom prst="triangle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020720" y="1600200"/>
            <a:ext cx="227680" cy="163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5824252" y="1676400"/>
            <a:ext cx="227680" cy="163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325520" y="1676400"/>
            <a:ext cx="227680" cy="163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>
            <a:off x="5943600" y="1524000"/>
            <a:ext cx="381000" cy="98234"/>
          </a:xfrm>
          <a:prstGeom prst="triangle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>
            <a:off x="5737012" y="1600200"/>
            <a:ext cx="381000" cy="98234"/>
          </a:xfrm>
          <a:prstGeom prst="triangle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>
            <a:off x="6248400" y="1600200"/>
            <a:ext cx="381000" cy="98234"/>
          </a:xfrm>
          <a:prstGeom prst="triangle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urved Down Ribbon 121"/>
          <p:cNvSpPr/>
          <p:nvPr/>
        </p:nvSpPr>
        <p:spPr>
          <a:xfrm>
            <a:off x="6553200" y="15240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urved Down Ribbon 122"/>
          <p:cNvSpPr/>
          <p:nvPr/>
        </p:nvSpPr>
        <p:spPr>
          <a:xfrm>
            <a:off x="8915400" y="57150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urved Down Ribbon 123"/>
          <p:cNvSpPr/>
          <p:nvPr/>
        </p:nvSpPr>
        <p:spPr>
          <a:xfrm>
            <a:off x="6705600" y="16764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urved Down Ribbon 124"/>
          <p:cNvSpPr/>
          <p:nvPr/>
        </p:nvSpPr>
        <p:spPr>
          <a:xfrm>
            <a:off x="6934200" y="16764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urved Down Ribbon 125"/>
          <p:cNvSpPr/>
          <p:nvPr/>
        </p:nvSpPr>
        <p:spPr>
          <a:xfrm>
            <a:off x="6858000" y="15240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urved Down Ribbon 126"/>
          <p:cNvSpPr/>
          <p:nvPr/>
        </p:nvSpPr>
        <p:spPr>
          <a:xfrm>
            <a:off x="7086600" y="1752600"/>
            <a:ext cx="3810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urved Down Ribbon 127"/>
          <p:cNvSpPr/>
          <p:nvPr/>
        </p:nvSpPr>
        <p:spPr>
          <a:xfrm>
            <a:off x="7086600" y="1676400"/>
            <a:ext cx="3810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urved Down Ribbon 128"/>
          <p:cNvSpPr/>
          <p:nvPr/>
        </p:nvSpPr>
        <p:spPr>
          <a:xfrm>
            <a:off x="7086600" y="1524000"/>
            <a:ext cx="3810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urved Down Ribbon 129"/>
          <p:cNvSpPr/>
          <p:nvPr/>
        </p:nvSpPr>
        <p:spPr>
          <a:xfrm>
            <a:off x="7086600" y="1600200"/>
            <a:ext cx="3810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urved Down Ribbon 130"/>
          <p:cNvSpPr/>
          <p:nvPr/>
        </p:nvSpPr>
        <p:spPr>
          <a:xfrm>
            <a:off x="5181600" y="16002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urved Down Ribbon 131"/>
          <p:cNvSpPr/>
          <p:nvPr/>
        </p:nvSpPr>
        <p:spPr>
          <a:xfrm>
            <a:off x="5334000" y="1676400"/>
            <a:ext cx="76200" cy="1524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urved Down Ribbon 132"/>
          <p:cNvSpPr/>
          <p:nvPr/>
        </p:nvSpPr>
        <p:spPr>
          <a:xfrm>
            <a:off x="7467600" y="1752600"/>
            <a:ext cx="1295400" cy="45719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urved Down Ribbon 133"/>
          <p:cNvSpPr/>
          <p:nvPr/>
        </p:nvSpPr>
        <p:spPr>
          <a:xfrm>
            <a:off x="7467600" y="1676400"/>
            <a:ext cx="12954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urved Down Ribbon 134"/>
          <p:cNvSpPr/>
          <p:nvPr/>
        </p:nvSpPr>
        <p:spPr>
          <a:xfrm>
            <a:off x="7467600" y="1600200"/>
            <a:ext cx="13716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urved Down Ribbon 135"/>
          <p:cNvSpPr/>
          <p:nvPr/>
        </p:nvSpPr>
        <p:spPr>
          <a:xfrm>
            <a:off x="7467600" y="1524000"/>
            <a:ext cx="12954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/>
          <p:cNvSpPr/>
          <p:nvPr/>
        </p:nvSpPr>
        <p:spPr>
          <a:xfrm>
            <a:off x="5410200" y="533400"/>
            <a:ext cx="609600" cy="381000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/>
          <p:cNvSpPr/>
          <p:nvPr/>
        </p:nvSpPr>
        <p:spPr>
          <a:xfrm>
            <a:off x="5715000" y="304800"/>
            <a:ext cx="685800" cy="533400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/>
          <p:cNvSpPr/>
          <p:nvPr/>
        </p:nvSpPr>
        <p:spPr>
          <a:xfrm>
            <a:off x="6019800" y="609600"/>
            <a:ext cx="609600" cy="30480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/>
          <p:cNvSpPr/>
          <p:nvPr/>
        </p:nvSpPr>
        <p:spPr>
          <a:xfrm>
            <a:off x="6172200" y="228600"/>
            <a:ext cx="609600" cy="38100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/>
          <p:cNvSpPr/>
          <p:nvPr/>
        </p:nvSpPr>
        <p:spPr>
          <a:xfrm>
            <a:off x="6553200" y="457200"/>
            <a:ext cx="609600" cy="381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urved Down Ribbon 150"/>
          <p:cNvSpPr/>
          <p:nvPr/>
        </p:nvSpPr>
        <p:spPr>
          <a:xfrm>
            <a:off x="5029200" y="1828800"/>
            <a:ext cx="12954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urved Down Ribbon 151"/>
          <p:cNvSpPr/>
          <p:nvPr/>
        </p:nvSpPr>
        <p:spPr>
          <a:xfrm>
            <a:off x="6248400" y="1828800"/>
            <a:ext cx="12954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urved Down Ribbon 152"/>
          <p:cNvSpPr/>
          <p:nvPr/>
        </p:nvSpPr>
        <p:spPr>
          <a:xfrm>
            <a:off x="7467600" y="1828800"/>
            <a:ext cx="1295400" cy="76200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12879" y="1957589"/>
            <a:ext cx="9169758" cy="1764405"/>
          </a:xfrm>
          <a:custGeom>
            <a:avLst/>
            <a:gdLst>
              <a:gd name="connsiteX0" fmla="*/ 0 w 9169758"/>
              <a:gd name="connsiteY0" fmla="*/ 1725769 h 1764405"/>
              <a:gd name="connsiteX1" fmla="*/ 283335 w 9169758"/>
              <a:gd name="connsiteY1" fmla="*/ 1751526 h 1764405"/>
              <a:gd name="connsiteX2" fmla="*/ 772732 w 9169758"/>
              <a:gd name="connsiteY2" fmla="*/ 1648496 h 1764405"/>
              <a:gd name="connsiteX3" fmla="*/ 1545465 w 9169758"/>
              <a:gd name="connsiteY3" fmla="*/ 1275008 h 1764405"/>
              <a:gd name="connsiteX4" fmla="*/ 2395470 w 9169758"/>
              <a:gd name="connsiteY4" fmla="*/ 824248 h 1764405"/>
              <a:gd name="connsiteX5" fmla="*/ 2807594 w 9169758"/>
              <a:gd name="connsiteY5" fmla="*/ 515155 h 1764405"/>
              <a:gd name="connsiteX6" fmla="*/ 3090929 w 9169758"/>
              <a:gd name="connsiteY6" fmla="*/ 515155 h 1764405"/>
              <a:gd name="connsiteX7" fmla="*/ 3206839 w 9169758"/>
              <a:gd name="connsiteY7" fmla="*/ 566670 h 1764405"/>
              <a:gd name="connsiteX8" fmla="*/ 3412901 w 9169758"/>
              <a:gd name="connsiteY8" fmla="*/ 746974 h 1764405"/>
              <a:gd name="connsiteX9" fmla="*/ 3850783 w 9169758"/>
              <a:gd name="connsiteY9" fmla="*/ 631065 h 1764405"/>
              <a:gd name="connsiteX10" fmla="*/ 4610636 w 9169758"/>
              <a:gd name="connsiteY10" fmla="*/ 437881 h 1764405"/>
              <a:gd name="connsiteX11" fmla="*/ 5074276 w 9169758"/>
              <a:gd name="connsiteY11" fmla="*/ 283335 h 1764405"/>
              <a:gd name="connsiteX12" fmla="*/ 5834129 w 9169758"/>
              <a:gd name="connsiteY12" fmla="*/ 206062 h 1764405"/>
              <a:gd name="connsiteX13" fmla="*/ 6439436 w 9169758"/>
              <a:gd name="connsiteY13" fmla="*/ 141667 h 1764405"/>
              <a:gd name="connsiteX14" fmla="*/ 7160653 w 9169758"/>
              <a:gd name="connsiteY14" fmla="*/ 77273 h 1764405"/>
              <a:gd name="connsiteX15" fmla="*/ 8422783 w 9169758"/>
              <a:gd name="connsiteY15" fmla="*/ 51515 h 1764405"/>
              <a:gd name="connsiteX16" fmla="*/ 8422783 w 9169758"/>
              <a:gd name="connsiteY16" fmla="*/ 51515 h 1764405"/>
              <a:gd name="connsiteX17" fmla="*/ 8809149 w 9169758"/>
              <a:gd name="connsiteY17" fmla="*/ 51515 h 1764405"/>
              <a:gd name="connsiteX18" fmla="*/ 9118242 w 9169758"/>
              <a:gd name="connsiteY18" fmla="*/ 25757 h 1764405"/>
              <a:gd name="connsiteX19" fmla="*/ 9118242 w 9169758"/>
              <a:gd name="connsiteY19" fmla="*/ 12879 h 1764405"/>
              <a:gd name="connsiteX20" fmla="*/ 9118242 w 9169758"/>
              <a:gd name="connsiteY20" fmla="*/ 12879 h 1764405"/>
              <a:gd name="connsiteX21" fmla="*/ 9118242 w 9169758"/>
              <a:gd name="connsiteY21" fmla="*/ 0 h 1764405"/>
              <a:gd name="connsiteX22" fmla="*/ 9118242 w 9169758"/>
              <a:gd name="connsiteY22" fmla="*/ 0 h 17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69758" h="1764405">
                <a:moveTo>
                  <a:pt x="0" y="1725769"/>
                </a:moveTo>
                <a:cubicBezTo>
                  <a:pt x="77273" y="1745087"/>
                  <a:pt x="154546" y="1764405"/>
                  <a:pt x="283335" y="1751526"/>
                </a:cubicBezTo>
                <a:cubicBezTo>
                  <a:pt x="412124" y="1738647"/>
                  <a:pt x="562377" y="1727916"/>
                  <a:pt x="772732" y="1648496"/>
                </a:cubicBezTo>
                <a:cubicBezTo>
                  <a:pt x="983087" y="1569076"/>
                  <a:pt x="1275009" y="1412383"/>
                  <a:pt x="1545465" y="1275008"/>
                </a:cubicBezTo>
                <a:cubicBezTo>
                  <a:pt x="1815921" y="1137633"/>
                  <a:pt x="2185115" y="950890"/>
                  <a:pt x="2395470" y="824248"/>
                </a:cubicBezTo>
                <a:cubicBezTo>
                  <a:pt x="2605825" y="697606"/>
                  <a:pt x="2691684" y="566670"/>
                  <a:pt x="2807594" y="515155"/>
                </a:cubicBezTo>
                <a:cubicBezTo>
                  <a:pt x="2923504" y="463640"/>
                  <a:pt x="3024388" y="506569"/>
                  <a:pt x="3090929" y="515155"/>
                </a:cubicBezTo>
                <a:cubicBezTo>
                  <a:pt x="3157470" y="523741"/>
                  <a:pt x="3153177" y="528034"/>
                  <a:pt x="3206839" y="566670"/>
                </a:cubicBezTo>
                <a:cubicBezTo>
                  <a:pt x="3260501" y="605307"/>
                  <a:pt x="3305577" y="736241"/>
                  <a:pt x="3412901" y="746974"/>
                </a:cubicBezTo>
                <a:cubicBezTo>
                  <a:pt x="3520225" y="757707"/>
                  <a:pt x="3850783" y="631065"/>
                  <a:pt x="3850783" y="631065"/>
                </a:cubicBezTo>
                <a:cubicBezTo>
                  <a:pt x="4050406" y="579550"/>
                  <a:pt x="4406721" y="495836"/>
                  <a:pt x="4610636" y="437881"/>
                </a:cubicBezTo>
                <a:cubicBezTo>
                  <a:pt x="4814552" y="379926"/>
                  <a:pt x="4870361" y="321971"/>
                  <a:pt x="5074276" y="283335"/>
                </a:cubicBezTo>
                <a:cubicBezTo>
                  <a:pt x="5278191" y="244699"/>
                  <a:pt x="5834129" y="206062"/>
                  <a:pt x="5834129" y="206062"/>
                </a:cubicBezTo>
                <a:lnTo>
                  <a:pt x="6439436" y="141667"/>
                </a:lnTo>
                <a:cubicBezTo>
                  <a:pt x="6660523" y="120202"/>
                  <a:pt x="6830095" y="92298"/>
                  <a:pt x="7160653" y="77273"/>
                </a:cubicBezTo>
                <a:cubicBezTo>
                  <a:pt x="7491211" y="62248"/>
                  <a:pt x="8422783" y="51515"/>
                  <a:pt x="8422783" y="51515"/>
                </a:cubicBezTo>
                <a:lnTo>
                  <a:pt x="8422783" y="51515"/>
                </a:lnTo>
                <a:cubicBezTo>
                  <a:pt x="8487177" y="51515"/>
                  <a:pt x="8693239" y="55808"/>
                  <a:pt x="8809149" y="51515"/>
                </a:cubicBezTo>
                <a:cubicBezTo>
                  <a:pt x="8925059" y="47222"/>
                  <a:pt x="9066727" y="32196"/>
                  <a:pt x="9118242" y="25757"/>
                </a:cubicBezTo>
                <a:cubicBezTo>
                  <a:pt x="9169758" y="19318"/>
                  <a:pt x="9118242" y="12879"/>
                  <a:pt x="9118242" y="12879"/>
                </a:cubicBezTo>
                <a:lnTo>
                  <a:pt x="9118242" y="12879"/>
                </a:lnTo>
                <a:lnTo>
                  <a:pt x="9118242" y="0"/>
                </a:lnTo>
                <a:lnTo>
                  <a:pt x="9118242" y="0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4250028" y="3374265"/>
            <a:ext cx="1837386" cy="176011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4402428" y="3526665"/>
            <a:ext cx="1837386" cy="176011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4572000" y="3620037"/>
            <a:ext cx="1845972" cy="19747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>
            <a:off x="4707228" y="3657601"/>
            <a:ext cx="2379372" cy="34987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>
            <a:off x="4859628" y="3886201"/>
            <a:ext cx="2455572" cy="27367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5012028" y="4038601"/>
            <a:ext cx="2379372" cy="27367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4724400" y="4267200"/>
            <a:ext cx="2667000" cy="228601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4724400" y="4419600"/>
            <a:ext cx="2667000" cy="304801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4648200" y="4724400"/>
            <a:ext cx="2201214" cy="12127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4037526" y="3200401"/>
            <a:ext cx="762000" cy="15240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/>
          <p:cNvSpPr/>
          <p:nvPr/>
        </p:nvSpPr>
        <p:spPr>
          <a:xfrm rot="20863346">
            <a:off x="5715000" y="3161763"/>
            <a:ext cx="601014" cy="130935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0"/>
          <p:cNvSpPr/>
          <p:nvPr/>
        </p:nvSpPr>
        <p:spPr>
          <a:xfrm rot="21154467">
            <a:off x="7545586" y="3653747"/>
            <a:ext cx="1615706" cy="162757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 rot="21154467">
            <a:off x="7590410" y="3859935"/>
            <a:ext cx="1615706" cy="162757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 rot="21154467">
            <a:off x="7581446" y="4066123"/>
            <a:ext cx="1615706" cy="162757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/>
        </p:nvSpPr>
        <p:spPr>
          <a:xfrm rot="21154467">
            <a:off x="7585929" y="4285758"/>
            <a:ext cx="1615706" cy="162757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 rot="21154467">
            <a:off x="7563518" y="4518840"/>
            <a:ext cx="1615706" cy="162757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 rot="10499872" flipV="1">
            <a:off x="5181296" y="2147258"/>
            <a:ext cx="2064752" cy="82862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 rot="21154467">
            <a:off x="8004357" y="4645951"/>
            <a:ext cx="1158396" cy="215034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 rot="21154467">
            <a:off x="8439624" y="4890011"/>
            <a:ext cx="661651" cy="10619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21154467">
            <a:off x="8630661" y="5042411"/>
            <a:ext cx="661651" cy="10619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 rot="21154467">
            <a:off x="8783721" y="5256495"/>
            <a:ext cx="369255" cy="114952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 rot="21154467">
            <a:off x="4653351" y="4949839"/>
            <a:ext cx="1361300" cy="168031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/>
          <p:cNvSpPr/>
          <p:nvPr/>
        </p:nvSpPr>
        <p:spPr>
          <a:xfrm rot="10800000" flipV="1">
            <a:off x="7079568" y="2071058"/>
            <a:ext cx="2064752" cy="82862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 rot="10499872" flipV="1">
            <a:off x="5105689" y="2388057"/>
            <a:ext cx="1375414" cy="6670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 rot="10499872" flipV="1">
            <a:off x="5257759" y="2621977"/>
            <a:ext cx="993471" cy="45719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 rot="10499872" flipV="1">
            <a:off x="5261133" y="2785442"/>
            <a:ext cx="774104" cy="110264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 rot="10499872" flipV="1">
            <a:off x="5485544" y="3071336"/>
            <a:ext cx="538014" cy="62672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 rot="10499872" flipH="1" flipV="1">
            <a:off x="6055615" y="3262993"/>
            <a:ext cx="45719" cy="45719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8458200" y="2286000"/>
            <a:ext cx="678752" cy="7620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8688338" y="2590800"/>
            <a:ext cx="455662" cy="7620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8840738" y="2743200"/>
            <a:ext cx="303262" cy="76200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 rot="20907635">
            <a:off x="8773803" y="3009205"/>
            <a:ext cx="385588" cy="114915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 rot="21000587">
            <a:off x="8380119" y="3405484"/>
            <a:ext cx="771251" cy="45719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 rot="10164647" flipV="1">
            <a:off x="3429289" y="2726836"/>
            <a:ext cx="1375414" cy="66706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 rot="9911021" flipV="1">
            <a:off x="3665521" y="2880242"/>
            <a:ext cx="1077746" cy="45719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 rot="9860114" flipV="1">
            <a:off x="3804973" y="2956357"/>
            <a:ext cx="1046971" cy="236293"/>
          </a:xfrm>
          <a:custGeom>
            <a:avLst/>
            <a:gdLst>
              <a:gd name="connsiteX0" fmla="*/ 0 w 1837386"/>
              <a:gd name="connsiteY0" fmla="*/ 141667 h 176011"/>
              <a:gd name="connsiteX1" fmla="*/ 103031 w 1837386"/>
              <a:gd name="connsiteY1" fmla="*/ 51515 h 176011"/>
              <a:gd name="connsiteX2" fmla="*/ 283335 w 1837386"/>
              <a:gd name="connsiteY2" fmla="*/ 51515 h 176011"/>
              <a:gd name="connsiteX3" fmla="*/ 425003 w 1837386"/>
              <a:gd name="connsiteY3" fmla="*/ 128789 h 176011"/>
              <a:gd name="connsiteX4" fmla="*/ 515155 w 1837386"/>
              <a:gd name="connsiteY4" fmla="*/ 141667 h 176011"/>
              <a:gd name="connsiteX5" fmla="*/ 618186 w 1837386"/>
              <a:gd name="connsiteY5" fmla="*/ 128789 h 176011"/>
              <a:gd name="connsiteX6" fmla="*/ 721217 w 1837386"/>
              <a:gd name="connsiteY6" fmla="*/ 90152 h 176011"/>
              <a:gd name="connsiteX7" fmla="*/ 824248 w 1837386"/>
              <a:gd name="connsiteY7" fmla="*/ 103031 h 176011"/>
              <a:gd name="connsiteX8" fmla="*/ 1056068 w 1837386"/>
              <a:gd name="connsiteY8" fmla="*/ 167425 h 176011"/>
              <a:gd name="connsiteX9" fmla="*/ 1352282 w 1837386"/>
              <a:gd name="connsiteY9" fmla="*/ 51515 h 176011"/>
              <a:gd name="connsiteX10" fmla="*/ 1352282 w 1837386"/>
              <a:gd name="connsiteY10" fmla="*/ 51515 h 176011"/>
              <a:gd name="connsiteX11" fmla="*/ 1468192 w 1837386"/>
              <a:gd name="connsiteY11" fmla="*/ 103031 h 176011"/>
              <a:gd name="connsiteX12" fmla="*/ 1622738 w 1837386"/>
              <a:gd name="connsiteY12" fmla="*/ 103031 h 176011"/>
              <a:gd name="connsiteX13" fmla="*/ 1803042 w 1837386"/>
              <a:gd name="connsiteY13" fmla="*/ 25758 h 176011"/>
              <a:gd name="connsiteX14" fmla="*/ 1828800 w 1837386"/>
              <a:gd name="connsiteY14" fmla="*/ 0 h 176011"/>
              <a:gd name="connsiteX15" fmla="*/ 1828800 w 1837386"/>
              <a:gd name="connsiteY15" fmla="*/ 0 h 1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386" h="176011">
                <a:moveTo>
                  <a:pt x="0" y="141667"/>
                </a:moveTo>
                <a:cubicBezTo>
                  <a:pt x="27904" y="104103"/>
                  <a:pt x="55809" y="66540"/>
                  <a:pt x="103031" y="51515"/>
                </a:cubicBezTo>
                <a:cubicBezTo>
                  <a:pt x="150253" y="36490"/>
                  <a:pt x="229673" y="38636"/>
                  <a:pt x="283335" y="51515"/>
                </a:cubicBezTo>
                <a:cubicBezTo>
                  <a:pt x="336997" y="64394"/>
                  <a:pt x="386366" y="113764"/>
                  <a:pt x="425003" y="128789"/>
                </a:cubicBezTo>
                <a:cubicBezTo>
                  <a:pt x="463640" y="143814"/>
                  <a:pt x="482958" y="141667"/>
                  <a:pt x="515155" y="141667"/>
                </a:cubicBezTo>
                <a:cubicBezTo>
                  <a:pt x="547352" y="141667"/>
                  <a:pt x="583842" y="137375"/>
                  <a:pt x="618186" y="128789"/>
                </a:cubicBezTo>
                <a:cubicBezTo>
                  <a:pt x="652530" y="120203"/>
                  <a:pt x="686873" y="94445"/>
                  <a:pt x="721217" y="90152"/>
                </a:cubicBezTo>
                <a:cubicBezTo>
                  <a:pt x="755561" y="85859"/>
                  <a:pt x="768440" y="90152"/>
                  <a:pt x="824248" y="103031"/>
                </a:cubicBezTo>
                <a:cubicBezTo>
                  <a:pt x="880057" y="115910"/>
                  <a:pt x="968062" y="176011"/>
                  <a:pt x="1056068" y="167425"/>
                </a:cubicBezTo>
                <a:cubicBezTo>
                  <a:pt x="1144074" y="158839"/>
                  <a:pt x="1352282" y="51515"/>
                  <a:pt x="1352282" y="51515"/>
                </a:cubicBezTo>
                <a:lnTo>
                  <a:pt x="1352282" y="51515"/>
                </a:lnTo>
                <a:cubicBezTo>
                  <a:pt x="1371600" y="60101"/>
                  <a:pt x="1423116" y="94445"/>
                  <a:pt x="1468192" y="103031"/>
                </a:cubicBezTo>
                <a:cubicBezTo>
                  <a:pt x="1513268" y="111617"/>
                  <a:pt x="1566930" y="115910"/>
                  <a:pt x="1622738" y="103031"/>
                </a:cubicBezTo>
                <a:cubicBezTo>
                  <a:pt x="1678546" y="90152"/>
                  <a:pt x="1768698" y="42930"/>
                  <a:pt x="1803042" y="25758"/>
                </a:cubicBezTo>
                <a:cubicBezTo>
                  <a:pt x="1837386" y="8586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 rot="20493616">
            <a:off x="-78964" y="4471683"/>
            <a:ext cx="1575516" cy="238260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 rot="20612857">
            <a:off x="-5705" y="4687787"/>
            <a:ext cx="1840210" cy="225748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 rot="20728646">
            <a:off x="-814" y="5024014"/>
            <a:ext cx="1805205" cy="183064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 rot="20748295">
            <a:off x="-678" y="5276980"/>
            <a:ext cx="1808412" cy="219640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 rot="20552811">
            <a:off x="-70991" y="4154418"/>
            <a:ext cx="1813641" cy="163394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 rot="20649074">
            <a:off x="-87012" y="3671542"/>
            <a:ext cx="2369138" cy="250592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 rot="9754874" flipV="1">
            <a:off x="-59694" y="3389500"/>
            <a:ext cx="2801694" cy="71891"/>
          </a:xfrm>
          <a:custGeom>
            <a:avLst/>
            <a:gdLst>
              <a:gd name="connsiteX0" fmla="*/ 0 w 1575516"/>
              <a:gd name="connsiteY0" fmla="*/ 171719 h 238260"/>
              <a:gd name="connsiteX1" fmla="*/ 64394 w 1575516"/>
              <a:gd name="connsiteY1" fmla="*/ 107324 h 238260"/>
              <a:gd name="connsiteX2" fmla="*/ 115910 w 1575516"/>
              <a:gd name="connsiteY2" fmla="*/ 55809 h 238260"/>
              <a:gd name="connsiteX3" fmla="*/ 180304 w 1575516"/>
              <a:gd name="connsiteY3" fmla="*/ 17172 h 238260"/>
              <a:gd name="connsiteX4" fmla="*/ 231820 w 1575516"/>
              <a:gd name="connsiteY4" fmla="*/ 4293 h 238260"/>
              <a:gd name="connsiteX5" fmla="*/ 296214 w 1575516"/>
              <a:gd name="connsiteY5" fmla="*/ 42930 h 238260"/>
              <a:gd name="connsiteX6" fmla="*/ 334851 w 1575516"/>
              <a:gd name="connsiteY6" fmla="*/ 133082 h 238260"/>
              <a:gd name="connsiteX7" fmla="*/ 360608 w 1575516"/>
              <a:gd name="connsiteY7" fmla="*/ 184598 h 238260"/>
              <a:gd name="connsiteX8" fmla="*/ 489397 w 1575516"/>
              <a:gd name="connsiteY8" fmla="*/ 158840 h 238260"/>
              <a:gd name="connsiteX9" fmla="*/ 553791 w 1575516"/>
              <a:gd name="connsiteY9" fmla="*/ 68688 h 238260"/>
              <a:gd name="connsiteX10" fmla="*/ 721217 w 1575516"/>
              <a:gd name="connsiteY10" fmla="*/ 107324 h 238260"/>
              <a:gd name="connsiteX11" fmla="*/ 746975 w 1575516"/>
              <a:gd name="connsiteY11" fmla="*/ 145961 h 238260"/>
              <a:gd name="connsiteX12" fmla="*/ 811369 w 1575516"/>
              <a:gd name="connsiteY12" fmla="*/ 236113 h 238260"/>
              <a:gd name="connsiteX13" fmla="*/ 978794 w 1575516"/>
              <a:gd name="connsiteY13" fmla="*/ 158840 h 238260"/>
              <a:gd name="connsiteX14" fmla="*/ 1107583 w 1575516"/>
              <a:gd name="connsiteY14" fmla="*/ 81567 h 238260"/>
              <a:gd name="connsiteX15" fmla="*/ 1249251 w 1575516"/>
              <a:gd name="connsiteY15" fmla="*/ 133082 h 238260"/>
              <a:gd name="connsiteX16" fmla="*/ 1390918 w 1575516"/>
              <a:gd name="connsiteY16" fmla="*/ 171719 h 238260"/>
              <a:gd name="connsiteX17" fmla="*/ 1545465 w 1575516"/>
              <a:gd name="connsiteY17" fmla="*/ 107324 h 238260"/>
              <a:gd name="connsiteX18" fmla="*/ 1571222 w 1575516"/>
              <a:gd name="connsiteY18" fmla="*/ 42930 h 238260"/>
              <a:gd name="connsiteX19" fmla="*/ 1558344 w 1575516"/>
              <a:gd name="connsiteY19" fmla="*/ 42930 h 238260"/>
              <a:gd name="connsiteX20" fmla="*/ 1558344 w 1575516"/>
              <a:gd name="connsiteY20" fmla="*/ 42930 h 23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5516" h="238260">
                <a:moveTo>
                  <a:pt x="0" y="171719"/>
                </a:moveTo>
                <a:lnTo>
                  <a:pt x="64394" y="107324"/>
                </a:lnTo>
                <a:cubicBezTo>
                  <a:pt x="83712" y="88006"/>
                  <a:pt x="96592" y="70834"/>
                  <a:pt x="115910" y="55809"/>
                </a:cubicBezTo>
                <a:cubicBezTo>
                  <a:pt x="135228" y="40784"/>
                  <a:pt x="160986" y="25758"/>
                  <a:pt x="180304" y="17172"/>
                </a:cubicBezTo>
                <a:cubicBezTo>
                  <a:pt x="199622" y="8586"/>
                  <a:pt x="212502" y="0"/>
                  <a:pt x="231820" y="4293"/>
                </a:cubicBezTo>
                <a:cubicBezTo>
                  <a:pt x="251138" y="8586"/>
                  <a:pt x="279042" y="21465"/>
                  <a:pt x="296214" y="42930"/>
                </a:cubicBezTo>
                <a:cubicBezTo>
                  <a:pt x="313386" y="64395"/>
                  <a:pt x="324119" y="109471"/>
                  <a:pt x="334851" y="133082"/>
                </a:cubicBezTo>
                <a:cubicBezTo>
                  <a:pt x="345583" y="156693"/>
                  <a:pt x="334850" y="180305"/>
                  <a:pt x="360608" y="184598"/>
                </a:cubicBezTo>
                <a:cubicBezTo>
                  <a:pt x="386366" y="188891"/>
                  <a:pt x="457200" y="178158"/>
                  <a:pt x="489397" y="158840"/>
                </a:cubicBezTo>
                <a:cubicBezTo>
                  <a:pt x="521594" y="139522"/>
                  <a:pt x="515154" y="77274"/>
                  <a:pt x="553791" y="68688"/>
                </a:cubicBezTo>
                <a:cubicBezTo>
                  <a:pt x="592428" y="60102"/>
                  <a:pt x="689020" y="94445"/>
                  <a:pt x="721217" y="107324"/>
                </a:cubicBezTo>
                <a:cubicBezTo>
                  <a:pt x="753414" y="120203"/>
                  <a:pt x="731950" y="124496"/>
                  <a:pt x="746975" y="145961"/>
                </a:cubicBezTo>
                <a:cubicBezTo>
                  <a:pt x="762000" y="167426"/>
                  <a:pt x="772733" y="233967"/>
                  <a:pt x="811369" y="236113"/>
                </a:cubicBezTo>
                <a:cubicBezTo>
                  <a:pt x="850006" y="238260"/>
                  <a:pt x="929425" y="184598"/>
                  <a:pt x="978794" y="158840"/>
                </a:cubicBezTo>
                <a:cubicBezTo>
                  <a:pt x="1028163" y="133082"/>
                  <a:pt x="1062507" y="85860"/>
                  <a:pt x="1107583" y="81567"/>
                </a:cubicBezTo>
                <a:cubicBezTo>
                  <a:pt x="1152659" y="77274"/>
                  <a:pt x="1202029" y="118057"/>
                  <a:pt x="1249251" y="133082"/>
                </a:cubicBezTo>
                <a:cubicBezTo>
                  <a:pt x="1296473" y="148107"/>
                  <a:pt x="1341549" y="176012"/>
                  <a:pt x="1390918" y="171719"/>
                </a:cubicBezTo>
                <a:cubicBezTo>
                  <a:pt x="1440287" y="167426"/>
                  <a:pt x="1515414" y="128789"/>
                  <a:pt x="1545465" y="107324"/>
                </a:cubicBezTo>
                <a:cubicBezTo>
                  <a:pt x="1575516" y="85859"/>
                  <a:pt x="1569076" y="53662"/>
                  <a:pt x="1571222" y="42930"/>
                </a:cubicBezTo>
                <a:cubicBezTo>
                  <a:pt x="1573368" y="32198"/>
                  <a:pt x="1558344" y="42930"/>
                  <a:pt x="1558344" y="42930"/>
                </a:cubicBezTo>
                <a:lnTo>
                  <a:pt x="1558344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2215166" y="2532845"/>
            <a:ext cx="1017431" cy="409977"/>
          </a:xfrm>
          <a:custGeom>
            <a:avLst/>
            <a:gdLst>
              <a:gd name="connsiteX0" fmla="*/ 0 w 1017431"/>
              <a:gd name="connsiteY0" fmla="*/ 390659 h 409977"/>
              <a:gd name="connsiteX1" fmla="*/ 154547 w 1017431"/>
              <a:gd name="connsiteY1" fmla="*/ 390659 h 409977"/>
              <a:gd name="connsiteX2" fmla="*/ 412124 w 1017431"/>
              <a:gd name="connsiteY2" fmla="*/ 274749 h 409977"/>
              <a:gd name="connsiteX3" fmla="*/ 412124 w 1017431"/>
              <a:gd name="connsiteY3" fmla="*/ 274749 h 409977"/>
              <a:gd name="connsiteX4" fmla="*/ 553792 w 1017431"/>
              <a:gd name="connsiteY4" fmla="*/ 133082 h 409977"/>
              <a:gd name="connsiteX5" fmla="*/ 708338 w 1017431"/>
              <a:gd name="connsiteY5" fmla="*/ 42930 h 409977"/>
              <a:gd name="connsiteX6" fmla="*/ 940158 w 1017431"/>
              <a:gd name="connsiteY6" fmla="*/ 4293 h 409977"/>
              <a:gd name="connsiteX7" fmla="*/ 965916 w 1017431"/>
              <a:gd name="connsiteY7" fmla="*/ 17172 h 409977"/>
              <a:gd name="connsiteX8" fmla="*/ 1017431 w 1017431"/>
              <a:gd name="connsiteY8" fmla="*/ 42930 h 40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431" h="409977">
                <a:moveTo>
                  <a:pt x="0" y="390659"/>
                </a:moveTo>
                <a:cubicBezTo>
                  <a:pt x="42930" y="400318"/>
                  <a:pt x="85860" y="409977"/>
                  <a:pt x="154547" y="390659"/>
                </a:cubicBezTo>
                <a:cubicBezTo>
                  <a:pt x="223234" y="371341"/>
                  <a:pt x="412124" y="274749"/>
                  <a:pt x="412124" y="274749"/>
                </a:cubicBezTo>
                <a:lnTo>
                  <a:pt x="412124" y="274749"/>
                </a:lnTo>
                <a:cubicBezTo>
                  <a:pt x="435735" y="251138"/>
                  <a:pt x="504423" y="171718"/>
                  <a:pt x="553792" y="133082"/>
                </a:cubicBezTo>
                <a:cubicBezTo>
                  <a:pt x="603161" y="94446"/>
                  <a:pt x="643944" y="64395"/>
                  <a:pt x="708338" y="42930"/>
                </a:cubicBezTo>
                <a:cubicBezTo>
                  <a:pt x="772732" y="21465"/>
                  <a:pt x="897228" y="8586"/>
                  <a:pt x="940158" y="4293"/>
                </a:cubicBezTo>
                <a:cubicBezTo>
                  <a:pt x="983088" y="0"/>
                  <a:pt x="965916" y="17172"/>
                  <a:pt x="965916" y="17172"/>
                </a:cubicBezTo>
                <a:lnTo>
                  <a:pt x="1017431" y="4293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Half Frame 195"/>
          <p:cNvSpPr/>
          <p:nvPr/>
        </p:nvSpPr>
        <p:spPr>
          <a:xfrm>
            <a:off x="152400" y="1524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Half Frame 196"/>
          <p:cNvSpPr/>
          <p:nvPr/>
        </p:nvSpPr>
        <p:spPr>
          <a:xfrm>
            <a:off x="381000" y="1524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8" name="Half Frame 197"/>
          <p:cNvSpPr/>
          <p:nvPr/>
        </p:nvSpPr>
        <p:spPr>
          <a:xfrm>
            <a:off x="457200" y="4572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9" name="Half Frame 198"/>
          <p:cNvSpPr/>
          <p:nvPr/>
        </p:nvSpPr>
        <p:spPr>
          <a:xfrm>
            <a:off x="609600" y="6096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0" name="Half Frame 199"/>
          <p:cNvSpPr/>
          <p:nvPr/>
        </p:nvSpPr>
        <p:spPr>
          <a:xfrm>
            <a:off x="609600" y="2286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Half Frame 200"/>
          <p:cNvSpPr/>
          <p:nvPr/>
        </p:nvSpPr>
        <p:spPr>
          <a:xfrm>
            <a:off x="152400" y="3810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2" name="Half Frame 201"/>
          <p:cNvSpPr/>
          <p:nvPr/>
        </p:nvSpPr>
        <p:spPr>
          <a:xfrm>
            <a:off x="762000" y="3810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" name="Half Frame 203"/>
          <p:cNvSpPr/>
          <p:nvPr/>
        </p:nvSpPr>
        <p:spPr>
          <a:xfrm>
            <a:off x="228600" y="6096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5" name="Half Frame 204"/>
          <p:cNvSpPr/>
          <p:nvPr/>
        </p:nvSpPr>
        <p:spPr>
          <a:xfrm>
            <a:off x="304800" y="762000"/>
            <a:ext cx="152400" cy="152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90600" y="3048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স্বাগতম</a:t>
            </a:r>
            <a:endParaRPr lang="en-US" sz="6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ir-pollution-cars-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4768" y="1600200"/>
            <a:ext cx="4364832" cy="5029200"/>
          </a:xfrm>
        </p:spPr>
      </p:pic>
      <p:pic>
        <p:nvPicPr>
          <p:cNvPr id="7" name="Content Placeholder 6" descr="fire in house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572000" y="1600200"/>
            <a:ext cx="4419600" cy="5029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প্রতিক্রিয়ার কারণ 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re in garment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8600" y="1600200"/>
            <a:ext cx="4267200" cy="4953000"/>
          </a:xfrm>
        </p:spPr>
      </p:pic>
      <p:pic>
        <p:nvPicPr>
          <p:cNvPr id="7" name="Content Placeholder 6" descr="diwali-pollution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724400" y="1600200"/>
            <a:ext cx="4191000" cy="4953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প্রতিক্রিয়ার কারণ 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t.jpeg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52400" y="1524000"/>
            <a:ext cx="4419600" cy="5029200"/>
          </a:xfrm>
        </p:spPr>
      </p:pic>
      <p:pic>
        <p:nvPicPr>
          <p:cNvPr id="7" name="Content Placeholder 6" descr="kitchen.jpg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4648200" y="1524000"/>
            <a:ext cx="4343400" cy="5029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প্রতিক্রিয়ার কারণ 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79120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প্রতিক্রিয়ায় পৃথিবীর উপর প্রভাব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1143000"/>
            <a:ext cx="35814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ভিডিও দেখে নেওয়া যাক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71813"/>
          <a:ext cx="914400" cy="714375"/>
        </p:xfrm>
        <a:graphic>
          <a:graphicData uri="http://schemas.openxmlformats.org/presentationml/2006/ole">
            <p:oleObj spid="_x0000_s1038" name="Package" showAsIcon="1" r:id="rId4" imgW="914400" imgH="71424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ew-forest05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495800" y="1600200"/>
            <a:ext cx="4343400" cy="4876800"/>
          </a:xfrm>
        </p:spPr>
      </p:pic>
      <p:pic>
        <p:nvPicPr>
          <p:cNvPr id="7" name="Content Placeholder 6" descr="tree plantation-2.jpe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228600" y="1600200"/>
            <a:ext cx="4114800" cy="48768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প্রতিক্রিয়া থেকে </a:t>
            </a:r>
            <a:r>
              <a:rPr lang="en-US" sz="4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বাঁচার</a:t>
            </a:r>
            <a:r>
              <a:rPr lang="en-US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উপায়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ree plantation-3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58220" y="1676400"/>
            <a:ext cx="4413780" cy="4648200"/>
          </a:xfrm>
        </p:spPr>
      </p:pic>
      <p:pic>
        <p:nvPicPr>
          <p:cNvPr id="7" name="Content Placeholder 6" descr="tree plantation -3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724400" y="1676400"/>
            <a:ext cx="4191000" cy="4648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প্রতিক্রিয়া থেকে </a:t>
            </a:r>
            <a:r>
              <a:rPr lang="en-US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বাঁচার</a:t>
            </a:r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উপায়</a:t>
            </a:r>
            <a:endParaRPr lang="en-US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ng 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52400" y="1676400"/>
            <a:ext cx="4495800" cy="3733800"/>
          </a:xfrm>
        </p:spPr>
      </p:pic>
      <p:pic>
        <p:nvPicPr>
          <p:cNvPr id="7" name="Content Placeholder 6" descr="cng_auto_rickshaw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845050" y="1676400"/>
            <a:ext cx="4070350" cy="368730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প্রতিক্রিয়া থেকে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বাঁচার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উপায়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715000"/>
            <a:ext cx="41148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পরিবেশ বান্ধব গাড়ি ব্যবহার </a:t>
            </a:r>
            <a:endParaRPr lang="en-US" sz="3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6934200" cy="990600"/>
          </a:xfr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bn-BD" sz="8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8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752600"/>
            <a:ext cx="9144000" cy="48006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6600" b="1" u="sng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দল-(ক)</a:t>
            </a:r>
            <a:r>
              <a:rPr lang="bn-BD" sz="66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 </a:t>
            </a:r>
            <a:r>
              <a:rPr lang="bn-BD" sz="54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 প্রতিক্রিয়া নিয়ন্ত্রনে কি কি পদক্ষেপ গ্রহণ করা অত্যাবশ্যক।</a:t>
            </a:r>
          </a:p>
          <a:p>
            <a:pPr>
              <a:buNone/>
            </a:pPr>
            <a:endParaRPr lang="bn-BD" sz="2400" b="1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7200" b="1" u="sng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দল-(খ)</a:t>
            </a:r>
            <a:r>
              <a:rPr lang="bn-BD" sz="72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 </a:t>
            </a:r>
            <a:r>
              <a:rPr lang="bn-BD" sz="54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‘গ্রীনহাউস প্রতিক্রিয়ার জন্য মানুষই অনেকাংশে দায়ী’– ব্যাখ্যা কর।</a:t>
            </a:r>
            <a:endParaRPr lang="en-US" sz="60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419600" cy="990600"/>
          </a:xfr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bn-BD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057400"/>
            <a:ext cx="9144000" cy="350520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bn-BD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গ্রীনহাউস গ্যাসের নামগুলো কি কি ?</a:t>
            </a:r>
          </a:p>
          <a:p>
            <a:pPr>
              <a:buNone/>
            </a:pPr>
            <a:r>
              <a:rPr lang="bn-BD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১টি দেশে শতকরা কতভাগ বনভূমি থাকা প্রয়োজন ?</a:t>
            </a: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কি কি কারণে বায়ুমন্ডলের তাপমাত্রা বাড়ে ?</a:t>
            </a:r>
          </a:p>
          <a:p>
            <a:pPr>
              <a:buNone/>
            </a:pPr>
            <a:r>
              <a:rPr lang="bn-BD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ওজোন স্তরকে প্রকৃতির ছাকনি বলা হয় কেন ?</a:t>
            </a:r>
          </a:p>
          <a:p>
            <a:pPr>
              <a:buNone/>
            </a:pPr>
            <a:r>
              <a:rPr lang="bn-BD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 কাঁচের তৈরি ঘর গরম থাকে কেন ?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407152" cy="990600"/>
          </a:xfr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bn-BD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54102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বৈশ্বিক উষ্ণতা বৃদ্ধির কয়েকটি কারণ উল্লেখ </a:t>
            </a:r>
            <a:r>
              <a:rPr lang="bn-BD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কর। 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bn-BD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bn-BD" sz="54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>
              <a:buNone/>
            </a:pPr>
            <a:endParaRPr lang="en-US" sz="1800" b="1" dirty="0" smtClean="0">
              <a:blipFill>
                <a:blip r:embed="rId4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32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ইমদাদুল হক</a:t>
            </a:r>
          </a:p>
          <a:p>
            <a:pPr>
              <a:buNone/>
            </a:pPr>
            <a:r>
              <a:rPr lang="bn-BD" sz="32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সহকারি শিক্ষক ,</a:t>
            </a:r>
          </a:p>
          <a:p>
            <a:pPr>
              <a:buNone/>
            </a:pPr>
            <a:r>
              <a:rPr lang="bn-BD" sz="32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জি, কে পাইলট উচ্চ বিদ্যালয়</a:t>
            </a:r>
          </a:p>
          <a:p>
            <a:pPr>
              <a:buNone/>
            </a:pPr>
            <a:r>
              <a:rPr lang="bn-BD" sz="32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শেরপুর টাউন, শেরপুর</a:t>
            </a:r>
          </a:p>
          <a:p>
            <a:pPr>
              <a:buNone/>
            </a:pPr>
            <a:r>
              <a:rPr lang="bn-BD" sz="32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দুরালাপনী--০১৭১২-৮৯৬৯০৫     </a:t>
            </a:r>
            <a:endParaRPr lang="en-US" sz="3200" b="1" dirty="0">
              <a:blipFill>
                <a:blip r:embed="rId4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শ্রেণি – নবম</a:t>
            </a:r>
          </a:p>
          <a:p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বিষয় –</a:t>
            </a:r>
            <a:r>
              <a:rPr lang="en-US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বিজ্ঞান</a:t>
            </a:r>
          </a:p>
          <a:p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অধ্যায় – ১৩</a:t>
            </a:r>
          </a:p>
          <a:p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পাঠ – সর্বশেষ পাঠ  </a:t>
            </a:r>
          </a:p>
          <a:p>
            <a:r>
              <a:rPr lang="bn-BD" sz="44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সময় – ৫০ মিনিট </a:t>
            </a:r>
            <a:endParaRPr lang="en-US" sz="4400" b="1" dirty="0">
              <a:blipFill>
                <a:blip r:embed="rId4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7" descr="u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438399"/>
            <a:ext cx="1352550" cy="15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IP Digital (1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610600" cy="20467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bn-BD" sz="1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 ধন্যবাদ</a:t>
            </a:r>
            <a:endParaRPr lang="en-US" sz="127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 animation - 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4008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52400"/>
            <a:ext cx="4495800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কীসের ছবি ?  </a:t>
            </a:r>
            <a:endParaRPr lang="en-US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571500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5715000"/>
            <a:ext cx="2590800" cy="7694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বরফ গলছে    </a:t>
            </a:r>
            <a:endParaRPr lang="en-US" sz="4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286000"/>
            <a:ext cx="9144000" cy="167640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bn-BD" sz="115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গ্রীনহাউস প্রতিক্রিয়া</a:t>
            </a:r>
            <a:endParaRPr lang="en-US" sz="7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219200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 ফল 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686800" cy="4800600"/>
          </a:xfr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bn-BD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bn-BD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র্থীরা -------------</a:t>
            </a:r>
          </a:p>
          <a:p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 কী তা বলতে পরবে। </a:t>
            </a:r>
          </a:p>
          <a:p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 প্রতিক্রিয়া ব্যাখ্যা করতে পারবে।</a:t>
            </a:r>
          </a:p>
          <a:p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কারণ চিহ্নিত করতে পারবে।</a:t>
            </a:r>
          </a:p>
          <a:p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এতে পৃথিবীর উপর প্রভাব বর্ননা করতে পারবে। </a:t>
            </a:r>
          </a:p>
          <a:p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প্রতিক্রিয়া থেকে বাঁচার উপায় বের করতে পারবে।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bn-BD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মডেলের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Content Placeholder 4" descr="300px-Botanical_Garden_V.L._Komarov_Botanical_Institut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517" y="1600200"/>
            <a:ext cx="4470398" cy="5257800"/>
          </a:xfrm>
        </p:spPr>
      </p:pic>
      <p:pic>
        <p:nvPicPr>
          <p:cNvPr id="6" name="Content Placeholder 5" descr="green house.jpe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0" y="1600200"/>
            <a:ext cx="4572000" cy="52578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een_house_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5870" y="1524000"/>
            <a:ext cx="4658530" cy="5105400"/>
          </a:xfrm>
        </p:spPr>
      </p:pic>
      <p:pic>
        <p:nvPicPr>
          <p:cNvPr id="6" name="Content Placeholder 5" descr="green house - 2.jpe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845050" y="1524000"/>
            <a:ext cx="4146550" cy="51054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bn-BD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মডেলের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eenhouse-effect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" y="1600200"/>
            <a:ext cx="4495800" cy="5105400"/>
          </a:xfrm>
        </p:spPr>
      </p:pic>
      <p:pic>
        <p:nvPicPr>
          <p:cNvPr id="7" name="Content Placeholder 6" descr="url.pn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600200"/>
            <a:ext cx="4343400" cy="51054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প্রতিক্রিয়া কি ? 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rbon-di-oxide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3188" y="1524000"/>
            <a:ext cx="4392612" cy="5181600"/>
          </a:xfrm>
        </p:spPr>
      </p:pic>
      <p:pic>
        <p:nvPicPr>
          <p:cNvPr id="7" name="Content Placeholder 6" descr="Air-Pollution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48200" y="1524000"/>
            <a:ext cx="4352322" cy="51816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গ্রীনহাউস</a:t>
            </a:r>
            <a:r>
              <a:rPr lang="bn-BD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প্রতিক্রিয়ার কারণ 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998</TotalTime>
  <Words>242</Words>
  <Application>Microsoft Office PowerPoint</Application>
  <PresentationFormat>On-screen Show (4:3)</PresentationFormat>
  <Paragraphs>52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Median</vt:lpstr>
      <vt:lpstr>Package</vt:lpstr>
      <vt:lpstr>Slide 1</vt:lpstr>
      <vt:lpstr>পরিচিতি</vt:lpstr>
      <vt:lpstr>Slide 3</vt:lpstr>
      <vt:lpstr>Slide 4</vt:lpstr>
      <vt:lpstr>শিখন ফল </vt:lpstr>
      <vt:lpstr>বিভিন্ন মডেলের গ্রীনহাউস</vt:lpstr>
      <vt:lpstr>বিভিন্ন মডেলের গ্রীনহাউস</vt:lpstr>
      <vt:lpstr> গ্রীনহাউস প্রতিক্রিয়া কি ? </vt:lpstr>
      <vt:lpstr> গ্রীনহাউস প্রতিক্রিয়ার কারণ </vt:lpstr>
      <vt:lpstr> গ্রীনহাউস প্রতিক্রিয়ার কারণ </vt:lpstr>
      <vt:lpstr> গ্রীনহাউস প্রতিক্রিয়ার কারণ </vt:lpstr>
      <vt:lpstr> গ্রীনহাউস প্রতিক্রিয়ার কারণ </vt:lpstr>
      <vt:lpstr>Slide 13</vt:lpstr>
      <vt:lpstr> গ্রীনহাউস প্রতিক্রিয়া থেকে বাঁচার উপায়</vt:lpstr>
      <vt:lpstr> গ্রীনহাউস প্রতিক্রিয়া থেকে বাঁচার উপায়</vt:lpstr>
      <vt:lpstr> গ্রীনহাউস প্রতিক্রিয়া থেকে বাঁচার উপায়</vt:lpstr>
      <vt:lpstr>দলীয় কাজ</vt:lpstr>
      <vt:lpstr>মূল্যায়ন</vt:lpstr>
      <vt:lpstr>বাড়ির কাজ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সবাইকে স্বাগতম</dc:title>
  <dc:creator/>
  <cp:lastModifiedBy>EMDAD</cp:lastModifiedBy>
  <cp:revision>116</cp:revision>
  <dcterms:created xsi:type="dcterms:W3CDTF">2006-08-16T00:00:00Z</dcterms:created>
  <dcterms:modified xsi:type="dcterms:W3CDTF">2014-01-18T18:26:15Z</dcterms:modified>
</cp:coreProperties>
</file>